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315200" cy="96012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9E28B33-07C7-4568-958B-2E7AED5B2D9F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EB24BF9-1E91-4450-8A7A-492B19C6B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BBEE-3DF9-47A4-96AE-86B331B05F40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E4CE-15B6-421E-B04A-1E893D15D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Walk in Their Shoes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Optional Point of View Project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 Grade 7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Power of Point of View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Lesson 1                    Resource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1.8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heel 001.jpg"/>
          <p:cNvPicPr>
            <a:picLocks noChangeAspect="1"/>
          </p:cNvPicPr>
          <p:nvPr/>
        </p:nvPicPr>
        <p:blipFill>
          <a:blip r:embed="rId2" cstate="print"/>
          <a:srcRect t="12222" b="27778"/>
          <a:stretch>
            <a:fillRect/>
          </a:stretch>
        </p:blipFill>
        <p:spPr>
          <a:xfrm>
            <a:off x="1600200" y="838200"/>
            <a:ext cx="5978770" cy="4937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hedreamstress.com/wp-content/uploads/2011/12/Shoes-Colonial-Pumps-Evening-Steigerwalt-worn-to-Yale-Dance-1890-Met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025368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at 001.jpg"/>
          <p:cNvPicPr>
            <a:picLocks noChangeAspect="1"/>
          </p:cNvPicPr>
          <p:nvPr/>
        </p:nvPicPr>
        <p:blipFill>
          <a:blip r:embed="rId2" cstate="print"/>
          <a:srcRect t="4444" b="23333"/>
          <a:stretch>
            <a:fillRect/>
          </a:stretch>
        </p:blipFill>
        <p:spPr>
          <a:xfrm>
            <a:off x="1600200" y="381000"/>
            <a:ext cx="6162731" cy="61264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Y boot 001.jpg"/>
          <p:cNvPicPr>
            <a:picLocks noChangeAspect="1"/>
          </p:cNvPicPr>
          <p:nvPr/>
        </p:nvPicPr>
        <p:blipFill>
          <a:blip r:embed="rId2" cstate="print"/>
          <a:srcRect t="6667" b="18889"/>
          <a:stretch>
            <a:fillRect/>
          </a:stretch>
        </p:blipFill>
        <p:spPr>
          <a:xfrm>
            <a:off x="1752600" y="457200"/>
            <a:ext cx="5532591" cy="5669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reething.com/userfiles/maison-martin-margiela-hand-painted-replica-hi-top-sneaker-1-620x4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90550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 boots 001.jpg"/>
          <p:cNvPicPr>
            <a:picLocks noChangeAspect="1"/>
          </p:cNvPicPr>
          <p:nvPr/>
        </p:nvPicPr>
        <p:blipFill>
          <a:blip r:embed="rId2" cstate="print"/>
          <a:srcRect b="26667"/>
          <a:stretch>
            <a:fillRect/>
          </a:stretch>
        </p:blipFill>
        <p:spPr>
          <a:xfrm>
            <a:off x="1447800" y="304800"/>
            <a:ext cx="6159939" cy="62179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e Holes 001.jpg"/>
          <p:cNvPicPr>
            <a:picLocks noChangeAspect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>
          <a:xfrm>
            <a:off x="1600200" y="0"/>
            <a:ext cx="5978764" cy="65836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ip flop 001.jpg"/>
          <p:cNvPicPr>
            <a:picLocks noChangeAspect="1"/>
          </p:cNvPicPr>
          <p:nvPr/>
        </p:nvPicPr>
        <p:blipFill>
          <a:blip r:embed="rId2" cstate="print"/>
          <a:srcRect b="32222"/>
          <a:stretch>
            <a:fillRect/>
          </a:stretch>
        </p:blipFill>
        <p:spPr>
          <a:xfrm>
            <a:off x="1371599" y="762000"/>
            <a:ext cx="5978773" cy="557784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o boots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982308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oden sandles 001.jpg"/>
          <p:cNvPicPr>
            <a:picLocks noChangeAspect="1"/>
          </p:cNvPicPr>
          <p:nvPr/>
        </p:nvPicPr>
        <p:blipFill>
          <a:blip r:embed="rId2" cstate="print"/>
          <a:srcRect b="25556"/>
          <a:stretch>
            <a:fillRect/>
          </a:stretch>
        </p:blipFill>
        <p:spPr>
          <a:xfrm>
            <a:off x="1676400" y="381000"/>
            <a:ext cx="5889531" cy="603504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boy boot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2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 Walk in Their Shoes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a Mile in Their Shoes</dc:title>
  <dc:creator>Sarah</dc:creator>
  <cp:lastModifiedBy>april.baxter</cp:lastModifiedBy>
  <cp:revision>9</cp:revision>
  <dcterms:created xsi:type="dcterms:W3CDTF">2013-10-17T04:42:49Z</dcterms:created>
  <dcterms:modified xsi:type="dcterms:W3CDTF">2014-05-02T21:33:07Z</dcterms:modified>
</cp:coreProperties>
</file>